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12"/>
    <p:restoredTop sz="94703"/>
  </p:normalViewPr>
  <p:slideViewPr>
    <p:cSldViewPr snapToGrid="0">
      <p:cViewPr varScale="1">
        <p:scale>
          <a:sx n="184" d="100"/>
          <a:sy n="184" d="100"/>
        </p:scale>
        <p:origin x="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7CDB-BE81-43E0-00FF-5354D610C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85903-ED84-E1F0-C022-E04F606A5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05178-5A87-5C4E-7149-290179445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83019-7835-0A3C-1DD0-2614E74C4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0F53F-DCAC-1725-CC01-37849BB91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0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50E01-BFA8-592F-F921-8E25F3C4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B44CA-C006-5511-3A27-89ADBE440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28794-986E-31FF-A7A6-1174CD75E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C9997-8BEA-EB53-74DE-0A38D86A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EBBFD-F4E4-0E0D-D269-672959E26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7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D87435-BEFE-286F-4E22-580EF07C30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6A391-A35C-C74A-FDEE-C074E2CBE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40485-9951-5F2F-191A-2E50A542A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70725-6A1F-8737-8928-5D798E31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82125-DD7D-9C6B-9132-9962485F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7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DC75A-9DAB-B384-D80F-476F5F860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60BF2-9F1D-92F0-511C-6A4BF12DD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37891-2407-1ACD-F735-D85157111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09F32-B055-B874-F9C1-04E3247B8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4C213-A6DB-B4FA-4B1C-013A47290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2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4F07D-3931-3445-1240-88C87A486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45A19-F839-47EC-F26B-600351B4D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FBE9F-6350-2401-71C1-EED6B4D27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5A8B4-10A2-1ECB-DE34-EA18EBAE0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B2275-69CA-A74A-AD89-5263811B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5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11B2D-D516-A4AF-BC5D-334F4EB17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A5F0F-F5E4-9A89-CB6C-13EB5F4DC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603777-F105-E149-4C8E-AAEDC9F7F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1AB22-7FB5-A233-EFDB-82F14A47B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675573-654E-9D14-9D63-FB84CF27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9A25A-683B-C77B-5EBB-47066138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6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9B3B-DCFF-5785-CF1C-2911F3117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DD21D-691C-2404-20D1-1E5D26F9C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31AC1-5A61-92A2-7D4E-A9930CB90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5E149-0C7C-838F-14C6-4B201E4A8D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28C13-23DA-E4B6-D2AF-4E968C7ACA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0A7565-E920-7901-1ED4-C95270664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D47DC9-D49F-FDDF-6102-6DD67AEA9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CE616A-6D39-F31B-03F4-0C1AAFE3E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6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69859-63E8-5384-3431-5F6897E40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8EAA3-9CDF-B9DE-ACBB-ACE5F251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1DA7D1-7ED5-055D-8D4B-A728246DA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24BC3-7DCC-B0C5-1929-9ADCFD61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1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7E9CC8-020E-FEAA-9407-4671C4B6A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5B1822-53C2-CFF1-485A-C4850228C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0516E-0819-5E07-42FA-71352A6F4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1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ED94F-1656-3F43-9E57-6B4D2E24E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BD39A-35CC-A8C1-7BB2-B05B86460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A0448B-7E89-D8FB-27B5-2A9DA0823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0EE5E-54A9-4CB1-6FAE-90971861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305BB-84BC-8810-21DF-6D9CE471B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F6589-B8F1-CB62-A92E-4332157A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16A66-3C50-9357-2D28-E36294AF8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9D6415-B29C-133D-A076-27D72F3606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40D38-733B-C361-F71F-E0F31AB7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9B9A2-C288-1FB7-763B-496A8A8EA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B9D1C7-49B3-F331-2D92-406A56E9F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37204A-F079-5BF3-8332-A04FE2BDC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6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06AB6-85D3-3D75-7FD8-056A5269A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13ABC-09AE-E6F1-A41C-17B28C151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E83C2-863A-2CE6-4821-211B93090E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2D16F-212A-1C4B-8879-33982AF24922}" type="datetimeFigureOut">
              <a:rPr lang="en-US" smtClean="0"/>
              <a:t>3/4/24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D320B-29B0-21C5-9FC9-37657CB9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CF81B-9D4A-26EF-DB8E-1CE67E206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DCB92-81B4-134F-AD65-130B40183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8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B1530DC1-A348-0E8B-E21C-09F909702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3ED62F-E232-EA2F-E12A-C86BE26DF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PLACE YOUR TITLE IN       THIS AREA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FFA657-9469-77DE-ABA6-8C688D85B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87800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SUBTITLE HERE | Date</a:t>
            </a:r>
          </a:p>
        </p:txBody>
      </p:sp>
    </p:spTree>
    <p:extLst>
      <p:ext uri="{BB962C8B-B14F-4D97-AF65-F5344CB8AC3E}">
        <p14:creationId xmlns:p14="http://schemas.microsoft.com/office/powerpoint/2010/main" val="131584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background with yellow lines&#10;&#10;Description automatically generated">
            <a:extLst>
              <a:ext uri="{FF2B5EF4-FFF2-40B4-BE49-F238E27FC236}">
                <a16:creationId xmlns:a16="http://schemas.microsoft.com/office/drawing/2014/main" id="{867230F0-FC1A-177F-A31A-C4DD355BDE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908"/>
            <a:ext cx="12185053" cy="6854092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4DFB3E-73BD-66C1-6AA5-6606AC8D2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833" y="76133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SLIDE HEADER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3F406D-9F9C-AD6D-6620-44AF9A58D1C6}"/>
              </a:ext>
            </a:extLst>
          </p:cNvPr>
          <p:cNvSpPr txBox="1"/>
          <p:nvPr/>
        </p:nvSpPr>
        <p:spPr>
          <a:xfrm>
            <a:off x="1295401" y="1544782"/>
            <a:ext cx="115477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SLIDE INFO GOES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252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7230F0-FC1A-177F-A31A-C4DD355BDE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3908"/>
            <a:ext cx="12185053" cy="6854092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4DFB3E-73BD-66C1-6AA5-6606AC8D2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233" y="219219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004D87"/>
                </a:solidFill>
              </a:rPr>
              <a:t>SLIDE HEADER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3F406D-9F9C-AD6D-6620-44AF9A58D1C6}"/>
              </a:ext>
            </a:extLst>
          </p:cNvPr>
          <p:cNvSpPr txBox="1"/>
          <p:nvPr/>
        </p:nvSpPr>
        <p:spPr>
          <a:xfrm>
            <a:off x="540328" y="1544782"/>
            <a:ext cx="115477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4D87"/>
                </a:solidFill>
              </a:rPr>
              <a:t>SLIDE INFO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4D87"/>
                </a:solidFill>
              </a:rPr>
              <a:t>This slide would also work well for photos or graphics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91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34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PLACE YOUR TITLE IN       THIS AREA</vt:lpstr>
      <vt:lpstr>SLIDE HEADER HERE</vt:lpstr>
      <vt:lpstr>SLIDE HEADER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YOUR TITLE IN       THIS AREA</dc:title>
  <dc:creator>Kyle Means</dc:creator>
  <cp:lastModifiedBy>Kyle Means</cp:lastModifiedBy>
  <cp:revision>1</cp:revision>
  <dcterms:created xsi:type="dcterms:W3CDTF">2024-03-04T20:30:35Z</dcterms:created>
  <dcterms:modified xsi:type="dcterms:W3CDTF">2024-03-04T20:59:42Z</dcterms:modified>
</cp:coreProperties>
</file>