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9F28C-BA87-43AF-B8A8-36C01C3D0BBC}" v="57" dt="2025-10-06T20:07:09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2"/>
    <p:restoredTop sz="94703"/>
  </p:normalViewPr>
  <p:slideViewPr>
    <p:cSldViewPr snapToGrid="0">
      <p:cViewPr varScale="1">
        <p:scale>
          <a:sx n="109" d="100"/>
          <a:sy n="109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an" userId="1bf17129-e115-42fe-bcc1-8f76f424e146" providerId="ADAL" clId="{6D3BB9A5-D53E-4F81-828E-E725CB119B9B}"/>
    <pc:docChg chg="undo custSel addSld delSld modSld sldOrd">
      <pc:chgData name="Chris Moran" userId="1bf17129-e115-42fe-bcc1-8f76f424e146" providerId="ADAL" clId="{6D3BB9A5-D53E-4F81-828E-E725CB119B9B}" dt="2025-10-06T20:07:28.951" v="1736" actId="14100"/>
      <pc:docMkLst>
        <pc:docMk/>
      </pc:docMkLst>
      <pc:sldChg chg="del">
        <pc:chgData name="Chris Moran" userId="1bf17129-e115-42fe-bcc1-8f76f424e146" providerId="ADAL" clId="{6D3BB9A5-D53E-4F81-828E-E725CB119B9B}" dt="2025-09-30T14:47:23.051" v="1042" actId="2696"/>
        <pc:sldMkLst>
          <pc:docMk/>
          <pc:sldMk cId="3664252029" sldId="257"/>
        </pc:sldMkLst>
      </pc:sldChg>
      <pc:sldChg chg="modSp mod">
        <pc:chgData name="Chris Moran" userId="1bf17129-e115-42fe-bcc1-8f76f424e146" providerId="ADAL" clId="{6D3BB9A5-D53E-4F81-828E-E725CB119B9B}" dt="2025-09-30T14:38:04.809" v="661" actId="115"/>
        <pc:sldMkLst>
          <pc:docMk/>
          <pc:sldMk cId="2536691971" sldId="258"/>
        </pc:sldMkLst>
        <pc:spChg chg="mod">
          <ac:chgData name="Chris Moran" userId="1bf17129-e115-42fe-bcc1-8f76f424e146" providerId="ADAL" clId="{6D3BB9A5-D53E-4F81-828E-E725CB119B9B}" dt="2025-09-30T14:33:51.478" v="634" actId="255"/>
          <ac:spMkLst>
            <pc:docMk/>
            <pc:sldMk cId="2536691971" sldId="258"/>
            <ac:spMk id="2" creationId="{A64DFB3E-73BD-66C1-6AA5-6606AC8D2C49}"/>
          </ac:spMkLst>
        </pc:spChg>
        <pc:spChg chg="mod">
          <ac:chgData name="Chris Moran" userId="1bf17129-e115-42fe-bcc1-8f76f424e146" providerId="ADAL" clId="{6D3BB9A5-D53E-4F81-828E-E725CB119B9B}" dt="2025-09-30T14:38:04.809" v="661" actId="115"/>
          <ac:spMkLst>
            <pc:docMk/>
            <pc:sldMk cId="2536691971" sldId="258"/>
            <ac:spMk id="6" creationId="{703F406D-9F9C-AD6D-6620-44AF9A58D1C6}"/>
          </ac:spMkLst>
        </pc:spChg>
      </pc:sldChg>
      <pc:sldChg chg="del">
        <pc:chgData name="Chris Moran" userId="1bf17129-e115-42fe-bcc1-8f76f424e146" providerId="ADAL" clId="{6D3BB9A5-D53E-4F81-828E-E725CB119B9B}" dt="2025-09-30T14:47:26.152" v="1043" actId="2696"/>
        <pc:sldMkLst>
          <pc:docMk/>
          <pc:sldMk cId="3154558328" sldId="259"/>
        </pc:sldMkLst>
      </pc:sldChg>
      <pc:sldChg chg="addSp delSp modSp add del mod">
        <pc:chgData name="Chris Moran" userId="1bf17129-e115-42fe-bcc1-8f76f424e146" providerId="ADAL" clId="{6D3BB9A5-D53E-4F81-828E-E725CB119B9B}" dt="2025-09-30T14:47:28.182" v="1044" actId="2696"/>
        <pc:sldMkLst>
          <pc:docMk/>
          <pc:sldMk cId="681299105" sldId="260"/>
        </pc:sldMkLst>
      </pc:sldChg>
      <pc:sldChg chg="new del">
        <pc:chgData name="Chris Moran" userId="1bf17129-e115-42fe-bcc1-8f76f424e146" providerId="ADAL" clId="{6D3BB9A5-D53E-4F81-828E-E725CB119B9B}" dt="2025-09-29T21:21:45.976" v="1" actId="2696"/>
        <pc:sldMkLst>
          <pc:docMk/>
          <pc:sldMk cId="2140650013" sldId="260"/>
        </pc:sldMkLst>
      </pc:sldChg>
      <pc:sldChg chg="addSp delSp modSp add del mod ord">
        <pc:chgData name="Chris Moran" userId="1bf17129-e115-42fe-bcc1-8f76f424e146" providerId="ADAL" clId="{6D3BB9A5-D53E-4F81-828E-E725CB119B9B}" dt="2025-09-30T14:47:31.189" v="1045" actId="2696"/>
        <pc:sldMkLst>
          <pc:docMk/>
          <pc:sldMk cId="1665056422" sldId="261"/>
        </pc:sldMkLst>
      </pc:sldChg>
      <pc:sldChg chg="add del ord">
        <pc:chgData name="Chris Moran" userId="1bf17129-e115-42fe-bcc1-8f76f424e146" providerId="ADAL" clId="{6D3BB9A5-D53E-4F81-828E-E725CB119B9B}" dt="2025-09-29T21:26:03.584" v="50" actId="2696"/>
        <pc:sldMkLst>
          <pc:docMk/>
          <pc:sldMk cId="2801557522" sldId="261"/>
        </pc:sldMkLst>
      </pc:sldChg>
      <pc:sldChg chg="addSp delSp modSp add del mod">
        <pc:chgData name="Chris Moran" userId="1bf17129-e115-42fe-bcc1-8f76f424e146" providerId="ADAL" clId="{6D3BB9A5-D53E-4F81-828E-E725CB119B9B}" dt="2025-09-30T14:47:33.830" v="1046" actId="2696"/>
        <pc:sldMkLst>
          <pc:docMk/>
          <pc:sldMk cId="3801447034" sldId="262"/>
        </pc:sldMkLst>
      </pc:sldChg>
      <pc:sldChg chg="addSp delSp modSp add del mod ord">
        <pc:chgData name="Chris Moran" userId="1bf17129-e115-42fe-bcc1-8f76f424e146" providerId="ADAL" clId="{6D3BB9A5-D53E-4F81-828E-E725CB119B9B}" dt="2025-09-30T14:47:36.199" v="1047" actId="2696"/>
        <pc:sldMkLst>
          <pc:docMk/>
          <pc:sldMk cId="4123501659" sldId="263"/>
        </pc:sldMkLst>
      </pc:sldChg>
      <pc:sldChg chg="addSp delSp modSp add del mod">
        <pc:chgData name="Chris Moran" userId="1bf17129-e115-42fe-bcc1-8f76f424e146" providerId="ADAL" clId="{6D3BB9A5-D53E-4F81-828E-E725CB119B9B}" dt="2025-09-30T14:47:38.288" v="1048" actId="2696"/>
        <pc:sldMkLst>
          <pc:docMk/>
          <pc:sldMk cId="4051744393" sldId="264"/>
        </pc:sldMkLst>
      </pc:sldChg>
      <pc:sldChg chg="addSp delSp modSp add del mod">
        <pc:chgData name="Chris Moran" userId="1bf17129-e115-42fe-bcc1-8f76f424e146" providerId="ADAL" clId="{6D3BB9A5-D53E-4F81-828E-E725CB119B9B}" dt="2025-09-30T14:47:40.160" v="1049" actId="2696"/>
        <pc:sldMkLst>
          <pc:docMk/>
          <pc:sldMk cId="1556004125" sldId="265"/>
        </pc:sldMkLst>
      </pc:sldChg>
      <pc:sldChg chg="addSp delSp modSp add del mod">
        <pc:chgData name="Chris Moran" userId="1bf17129-e115-42fe-bcc1-8f76f424e146" providerId="ADAL" clId="{6D3BB9A5-D53E-4F81-828E-E725CB119B9B}" dt="2025-09-30T14:47:42.009" v="1050" actId="2696"/>
        <pc:sldMkLst>
          <pc:docMk/>
          <pc:sldMk cId="4000827317" sldId="266"/>
        </pc:sldMkLst>
      </pc:sldChg>
      <pc:sldChg chg="addSp delSp modSp add del mod">
        <pc:chgData name="Chris Moran" userId="1bf17129-e115-42fe-bcc1-8f76f424e146" providerId="ADAL" clId="{6D3BB9A5-D53E-4F81-828E-E725CB119B9B}" dt="2025-09-30T14:47:43.877" v="1051" actId="2696"/>
        <pc:sldMkLst>
          <pc:docMk/>
          <pc:sldMk cId="660450496" sldId="267"/>
        </pc:sldMkLst>
      </pc:sldChg>
      <pc:sldChg chg="addSp delSp modSp add del mod ord setBg">
        <pc:chgData name="Chris Moran" userId="1bf17129-e115-42fe-bcc1-8f76f424e146" providerId="ADAL" clId="{6D3BB9A5-D53E-4F81-828E-E725CB119B9B}" dt="2025-09-30T15:01:19.297" v="1662" actId="2696"/>
        <pc:sldMkLst>
          <pc:docMk/>
          <pc:sldMk cId="1949939729" sldId="268"/>
        </pc:sldMkLst>
      </pc:sldChg>
      <pc:sldChg chg="addSp delSp modSp add del mod">
        <pc:chgData name="Chris Moran" userId="1bf17129-e115-42fe-bcc1-8f76f424e146" providerId="ADAL" clId="{6D3BB9A5-D53E-4F81-828E-E725CB119B9B}" dt="2025-09-30T14:47:53.254" v="1053" actId="2696"/>
        <pc:sldMkLst>
          <pc:docMk/>
          <pc:sldMk cId="3762470416" sldId="269"/>
        </pc:sldMkLst>
      </pc:sldChg>
      <pc:sldChg chg="add del">
        <pc:chgData name="Chris Moran" userId="1bf17129-e115-42fe-bcc1-8f76f424e146" providerId="ADAL" clId="{6D3BB9A5-D53E-4F81-828E-E725CB119B9B}" dt="2025-09-30T14:47:46.883" v="1052" actId="2696"/>
        <pc:sldMkLst>
          <pc:docMk/>
          <pc:sldMk cId="3209435659" sldId="270"/>
        </pc:sldMkLst>
      </pc:sldChg>
      <pc:sldChg chg="addSp delSp modSp add mod">
        <pc:chgData name="Chris Moran" userId="1bf17129-e115-42fe-bcc1-8f76f424e146" providerId="ADAL" clId="{6D3BB9A5-D53E-4F81-828E-E725CB119B9B}" dt="2025-09-30T14:39:31.957" v="734"/>
        <pc:sldMkLst>
          <pc:docMk/>
          <pc:sldMk cId="3403544095" sldId="271"/>
        </pc:sldMkLst>
        <pc:spChg chg="mod">
          <ac:chgData name="Chris Moran" userId="1bf17129-e115-42fe-bcc1-8f76f424e146" providerId="ADAL" clId="{6D3BB9A5-D53E-4F81-828E-E725CB119B9B}" dt="2025-09-30T14:39:05.051" v="729" actId="255"/>
          <ac:spMkLst>
            <pc:docMk/>
            <pc:sldMk cId="3403544095" sldId="271"/>
            <ac:spMk id="2" creationId="{ED676988-BC19-704B-8A37-D1A5060840D3}"/>
          </ac:spMkLst>
        </pc:spChg>
        <pc:picChg chg="add mod">
          <ac:chgData name="Chris Moran" userId="1bf17129-e115-42fe-bcc1-8f76f424e146" providerId="ADAL" clId="{6D3BB9A5-D53E-4F81-828E-E725CB119B9B}" dt="2025-09-30T14:39:30.598" v="732" actId="1076"/>
          <ac:picMkLst>
            <pc:docMk/>
            <pc:sldMk cId="3403544095" sldId="271"/>
            <ac:picMk id="3" creationId="{909FAFE2-340C-60B4-D01E-9FA30F54B77D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40:39.327" v="752" actId="1076"/>
        <pc:sldMkLst>
          <pc:docMk/>
          <pc:sldMk cId="3938112003" sldId="272"/>
        </pc:sldMkLst>
        <pc:picChg chg="add mod">
          <ac:chgData name="Chris Moran" userId="1bf17129-e115-42fe-bcc1-8f76f424e146" providerId="ADAL" clId="{6D3BB9A5-D53E-4F81-828E-E725CB119B9B}" dt="2025-09-30T14:40:39.327" v="752" actId="1076"/>
          <ac:picMkLst>
            <pc:docMk/>
            <pc:sldMk cId="3938112003" sldId="272"/>
            <ac:picMk id="4" creationId="{D10B7C54-05A3-ECC9-4347-55A2FC1F5187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43:29.433" v="797" actId="1076"/>
        <pc:sldMkLst>
          <pc:docMk/>
          <pc:sldMk cId="2198622661" sldId="273"/>
        </pc:sldMkLst>
        <pc:spChg chg="mod">
          <ac:chgData name="Chris Moran" userId="1bf17129-e115-42fe-bcc1-8f76f424e146" providerId="ADAL" clId="{6D3BB9A5-D53E-4F81-828E-E725CB119B9B}" dt="2025-09-30T14:41:03.794" v="783" actId="20577"/>
          <ac:spMkLst>
            <pc:docMk/>
            <pc:sldMk cId="2198622661" sldId="273"/>
            <ac:spMk id="2" creationId="{55797E24-E24C-48D7-CC81-6B7239C01055}"/>
          </ac:spMkLst>
        </pc:spChg>
        <pc:picChg chg="add mod">
          <ac:chgData name="Chris Moran" userId="1bf17129-e115-42fe-bcc1-8f76f424e146" providerId="ADAL" clId="{6D3BB9A5-D53E-4F81-828E-E725CB119B9B}" dt="2025-09-30T14:43:29.433" v="797" actId="1076"/>
          <ac:picMkLst>
            <pc:docMk/>
            <pc:sldMk cId="2198622661" sldId="273"/>
            <ac:picMk id="3" creationId="{BCFA2554-0E28-83C5-0AED-15F43DA82F34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44:11.534" v="818" actId="1076"/>
        <pc:sldMkLst>
          <pc:docMk/>
          <pc:sldMk cId="2299721709" sldId="274"/>
        </pc:sldMkLst>
        <pc:picChg chg="add mod">
          <ac:chgData name="Chris Moran" userId="1bf17129-e115-42fe-bcc1-8f76f424e146" providerId="ADAL" clId="{6D3BB9A5-D53E-4F81-828E-E725CB119B9B}" dt="2025-09-30T14:44:11.534" v="818" actId="1076"/>
          <ac:picMkLst>
            <pc:docMk/>
            <pc:sldMk cId="2299721709" sldId="274"/>
            <ac:picMk id="4" creationId="{76BE7DA8-EC4B-5EDB-2E4D-C2E25D1A9090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45:13.204" v="918" actId="1076"/>
        <pc:sldMkLst>
          <pc:docMk/>
          <pc:sldMk cId="1965229121" sldId="275"/>
        </pc:sldMkLst>
        <pc:spChg chg="mod">
          <ac:chgData name="Chris Moran" userId="1bf17129-e115-42fe-bcc1-8f76f424e146" providerId="ADAL" clId="{6D3BB9A5-D53E-4F81-828E-E725CB119B9B}" dt="2025-09-30T14:44:50.340" v="895" actId="20577"/>
          <ac:spMkLst>
            <pc:docMk/>
            <pc:sldMk cId="1965229121" sldId="275"/>
            <ac:spMk id="2" creationId="{303950F2-C764-B0C5-46DF-63C7A05184B8}"/>
          </ac:spMkLst>
        </pc:spChg>
        <pc:picChg chg="add mod">
          <ac:chgData name="Chris Moran" userId="1bf17129-e115-42fe-bcc1-8f76f424e146" providerId="ADAL" clId="{6D3BB9A5-D53E-4F81-828E-E725CB119B9B}" dt="2025-09-30T14:45:13.204" v="918" actId="1076"/>
          <ac:picMkLst>
            <pc:docMk/>
            <pc:sldMk cId="1965229121" sldId="275"/>
            <ac:picMk id="3" creationId="{0E2492F2-D208-1386-22AF-9F7E2837CF67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46:19.292" v="1022" actId="1076"/>
        <pc:sldMkLst>
          <pc:docMk/>
          <pc:sldMk cId="1433041406" sldId="276"/>
        </pc:sldMkLst>
        <pc:spChg chg="mod">
          <ac:chgData name="Chris Moran" userId="1bf17129-e115-42fe-bcc1-8f76f424e146" providerId="ADAL" clId="{6D3BB9A5-D53E-4F81-828E-E725CB119B9B}" dt="2025-09-30T14:45:59.391" v="1017" actId="20577"/>
          <ac:spMkLst>
            <pc:docMk/>
            <pc:sldMk cId="1433041406" sldId="276"/>
            <ac:spMk id="2" creationId="{8A9FD9E8-B78E-735A-4864-2471A0CCDA63}"/>
          </ac:spMkLst>
        </pc:spChg>
        <pc:picChg chg="add mod">
          <ac:chgData name="Chris Moran" userId="1bf17129-e115-42fe-bcc1-8f76f424e146" providerId="ADAL" clId="{6D3BB9A5-D53E-4F81-828E-E725CB119B9B}" dt="2025-09-30T14:46:19.292" v="1022" actId="1076"/>
          <ac:picMkLst>
            <pc:docMk/>
            <pc:sldMk cId="1433041406" sldId="276"/>
            <ac:picMk id="4" creationId="{DEF98D8C-7C7C-C2B0-2AB6-BEE6F61E3B2E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47:02.016" v="1041" actId="1076"/>
        <pc:sldMkLst>
          <pc:docMk/>
          <pc:sldMk cId="2955438918" sldId="277"/>
        </pc:sldMkLst>
        <pc:picChg chg="add mod">
          <ac:chgData name="Chris Moran" userId="1bf17129-e115-42fe-bcc1-8f76f424e146" providerId="ADAL" clId="{6D3BB9A5-D53E-4F81-828E-E725CB119B9B}" dt="2025-09-30T14:47:02.016" v="1041" actId="1076"/>
          <ac:picMkLst>
            <pc:docMk/>
            <pc:sldMk cId="2955438918" sldId="277"/>
            <ac:picMk id="3" creationId="{402F3D67-7553-584E-008D-B50C741D3688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49:00.902" v="1070" actId="1076"/>
        <pc:sldMkLst>
          <pc:docMk/>
          <pc:sldMk cId="871875432" sldId="278"/>
        </pc:sldMkLst>
        <pc:picChg chg="add mod">
          <ac:chgData name="Chris Moran" userId="1bf17129-e115-42fe-bcc1-8f76f424e146" providerId="ADAL" clId="{6D3BB9A5-D53E-4F81-828E-E725CB119B9B}" dt="2025-09-30T14:49:00.902" v="1070" actId="1076"/>
          <ac:picMkLst>
            <pc:docMk/>
            <pc:sldMk cId="871875432" sldId="278"/>
            <ac:picMk id="4" creationId="{B63A25BD-614D-DAF0-5188-729A74E80DF9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50:12.285" v="1138" actId="1076"/>
        <pc:sldMkLst>
          <pc:docMk/>
          <pc:sldMk cId="467217485" sldId="279"/>
        </pc:sldMkLst>
        <pc:picChg chg="add mod">
          <ac:chgData name="Chris Moran" userId="1bf17129-e115-42fe-bcc1-8f76f424e146" providerId="ADAL" clId="{6D3BB9A5-D53E-4F81-828E-E725CB119B9B}" dt="2025-09-30T14:50:12.285" v="1138" actId="1076"/>
          <ac:picMkLst>
            <pc:docMk/>
            <pc:sldMk cId="467217485" sldId="279"/>
            <ac:picMk id="3" creationId="{3C17AEED-BB14-8B9E-4DB7-7FE4A007C00B}"/>
          </ac:picMkLst>
        </pc:picChg>
        <pc:picChg chg="mod">
          <ac:chgData name="Chris Moran" userId="1bf17129-e115-42fe-bcc1-8f76f424e146" providerId="ADAL" clId="{6D3BB9A5-D53E-4F81-828E-E725CB119B9B}" dt="2025-09-30T14:49:56.363" v="1108" actId="14100"/>
          <ac:picMkLst>
            <pc:docMk/>
            <pc:sldMk cId="467217485" sldId="279"/>
            <ac:picMk id="5" creationId="{4C844471-9EFA-B5A3-E1C9-4B3575FA9F22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51:34.477" v="1181" actId="1076"/>
        <pc:sldMkLst>
          <pc:docMk/>
          <pc:sldMk cId="1331170396" sldId="280"/>
        </pc:sldMkLst>
        <pc:spChg chg="mod">
          <ac:chgData name="Chris Moran" userId="1bf17129-e115-42fe-bcc1-8f76f424e146" providerId="ADAL" clId="{6D3BB9A5-D53E-4F81-828E-E725CB119B9B}" dt="2025-09-30T14:50:41.396" v="1159" actId="6549"/>
          <ac:spMkLst>
            <pc:docMk/>
            <pc:sldMk cId="1331170396" sldId="280"/>
            <ac:spMk id="2" creationId="{55F7210A-5D24-A8E9-15D7-2152AB21968A}"/>
          </ac:spMkLst>
        </pc:spChg>
        <pc:picChg chg="add mod">
          <ac:chgData name="Chris Moran" userId="1bf17129-e115-42fe-bcc1-8f76f424e146" providerId="ADAL" clId="{6D3BB9A5-D53E-4F81-828E-E725CB119B9B}" dt="2025-09-30T14:51:34.477" v="1181" actId="1076"/>
          <ac:picMkLst>
            <pc:docMk/>
            <pc:sldMk cId="1331170396" sldId="280"/>
            <ac:picMk id="4" creationId="{63043F7F-AA65-A104-D053-5A7B1374466B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52:09.508" v="1206" actId="14100"/>
        <pc:sldMkLst>
          <pc:docMk/>
          <pc:sldMk cId="4020557768" sldId="281"/>
        </pc:sldMkLst>
        <pc:picChg chg="add mod">
          <ac:chgData name="Chris Moran" userId="1bf17129-e115-42fe-bcc1-8f76f424e146" providerId="ADAL" clId="{6D3BB9A5-D53E-4F81-828E-E725CB119B9B}" dt="2025-09-30T14:52:09.508" v="1206" actId="14100"/>
          <ac:picMkLst>
            <pc:docMk/>
            <pc:sldMk cId="4020557768" sldId="281"/>
            <ac:picMk id="3" creationId="{AC23297E-F934-7CDD-7D34-93E8CBAE19EC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53:35.141" v="1297" actId="14100"/>
        <pc:sldMkLst>
          <pc:docMk/>
          <pc:sldMk cId="2283203415" sldId="282"/>
        </pc:sldMkLst>
        <pc:spChg chg="mod">
          <ac:chgData name="Chris Moran" userId="1bf17129-e115-42fe-bcc1-8f76f424e146" providerId="ADAL" clId="{6D3BB9A5-D53E-4F81-828E-E725CB119B9B}" dt="2025-09-30T14:53:01.202" v="1274" actId="6549"/>
          <ac:spMkLst>
            <pc:docMk/>
            <pc:sldMk cId="2283203415" sldId="282"/>
            <ac:spMk id="2" creationId="{38E8B664-D660-69E2-3C50-CD38254966BA}"/>
          </ac:spMkLst>
        </pc:spChg>
        <pc:picChg chg="add mod">
          <ac:chgData name="Chris Moran" userId="1bf17129-e115-42fe-bcc1-8f76f424e146" providerId="ADAL" clId="{6D3BB9A5-D53E-4F81-828E-E725CB119B9B}" dt="2025-09-30T14:53:26.092" v="1294" actId="1076"/>
          <ac:picMkLst>
            <pc:docMk/>
            <pc:sldMk cId="2283203415" sldId="282"/>
            <ac:picMk id="4" creationId="{90ED17D7-37DD-4B3E-BB7E-16244554B3D5}"/>
          </ac:picMkLst>
        </pc:picChg>
        <pc:picChg chg="mod">
          <ac:chgData name="Chris Moran" userId="1bf17129-e115-42fe-bcc1-8f76f424e146" providerId="ADAL" clId="{6D3BB9A5-D53E-4F81-828E-E725CB119B9B}" dt="2025-09-30T14:53:35.141" v="1297" actId="14100"/>
          <ac:picMkLst>
            <pc:docMk/>
            <pc:sldMk cId="2283203415" sldId="282"/>
            <ac:picMk id="5" creationId="{37608DD3-F334-37DE-00D7-E9F3114378EE}"/>
          </ac:picMkLst>
        </pc:picChg>
      </pc:sldChg>
      <pc:sldChg chg="addSp delSp modSp add mod">
        <pc:chgData name="Chris Moran" userId="1bf17129-e115-42fe-bcc1-8f76f424e146" providerId="ADAL" clId="{6D3BB9A5-D53E-4F81-828E-E725CB119B9B}" dt="2025-10-06T20:03:09.601" v="1687" actId="1076"/>
        <pc:sldMkLst>
          <pc:docMk/>
          <pc:sldMk cId="3770912484" sldId="283"/>
        </pc:sldMkLst>
        <pc:spChg chg="mod">
          <ac:chgData name="Chris Moran" userId="1bf17129-e115-42fe-bcc1-8f76f424e146" providerId="ADAL" clId="{6D3BB9A5-D53E-4F81-828E-E725CB119B9B}" dt="2025-09-30T14:54:18.748" v="1367" actId="20577"/>
          <ac:spMkLst>
            <pc:docMk/>
            <pc:sldMk cId="3770912484" sldId="283"/>
            <ac:spMk id="2" creationId="{BE3BEBB6-AE2B-2A7E-D06E-849765B46317}"/>
          </ac:spMkLst>
        </pc:spChg>
        <pc:graphicFrameChg chg="add mod">
          <ac:chgData name="Chris Moran" userId="1bf17129-e115-42fe-bcc1-8f76f424e146" providerId="ADAL" clId="{6D3BB9A5-D53E-4F81-828E-E725CB119B9B}" dt="2025-10-06T20:02:49.140" v="1684"/>
          <ac:graphicFrameMkLst>
            <pc:docMk/>
            <pc:sldMk cId="3770912484" sldId="283"/>
            <ac:graphicFrameMk id="6" creationId="{D3E7DEFE-2104-9C1E-A220-77A461DE7096}"/>
          </ac:graphicFrameMkLst>
        </pc:graphicFrameChg>
        <pc:graphicFrameChg chg="add mod">
          <ac:chgData name="Chris Moran" userId="1bf17129-e115-42fe-bcc1-8f76f424e146" providerId="ADAL" clId="{6D3BB9A5-D53E-4F81-828E-E725CB119B9B}" dt="2025-10-06T20:03:09.601" v="1687" actId="1076"/>
          <ac:graphicFrameMkLst>
            <pc:docMk/>
            <pc:sldMk cId="3770912484" sldId="283"/>
            <ac:graphicFrameMk id="7" creationId="{C00C430A-0025-656D-6D27-C3683D57CBDA}"/>
          </ac:graphicFrameMkLst>
        </pc:graphicFrameChg>
        <pc:picChg chg="add del mod">
          <ac:chgData name="Chris Moran" userId="1bf17129-e115-42fe-bcc1-8f76f424e146" providerId="ADAL" clId="{6D3BB9A5-D53E-4F81-828E-E725CB119B9B}" dt="2025-10-06T20:02:10.055" v="1663" actId="478"/>
          <ac:picMkLst>
            <pc:docMk/>
            <pc:sldMk cId="3770912484" sldId="283"/>
            <ac:picMk id="3" creationId="{E53A9809-A26A-F189-7894-9E5721FF1376}"/>
          </ac:picMkLst>
        </pc:picChg>
        <pc:picChg chg="add mod">
          <ac:chgData name="Chris Moran" userId="1bf17129-e115-42fe-bcc1-8f76f424e146" providerId="ADAL" clId="{6D3BB9A5-D53E-4F81-828E-E725CB119B9B}" dt="2025-10-06T20:02:43.510" v="1683" actId="14100"/>
          <ac:picMkLst>
            <pc:docMk/>
            <pc:sldMk cId="3770912484" sldId="283"/>
            <ac:picMk id="4" creationId="{EEE8BA39-D833-FA06-FD2C-8E98FF39B9D9}"/>
          </ac:picMkLst>
        </pc:picChg>
        <pc:picChg chg="mod">
          <ac:chgData name="Chris Moran" userId="1bf17129-e115-42fe-bcc1-8f76f424e146" providerId="ADAL" clId="{6D3BB9A5-D53E-4F81-828E-E725CB119B9B}" dt="2025-10-06T20:02:42.293" v="1681" actId="14100"/>
          <ac:picMkLst>
            <pc:docMk/>
            <pc:sldMk cId="3770912484" sldId="283"/>
            <ac:picMk id="5" creationId="{441A7AC4-8B3D-402E-494F-2069D928494F}"/>
          </ac:picMkLst>
        </pc:picChg>
      </pc:sldChg>
      <pc:sldChg chg="addSp delSp modSp add mod">
        <pc:chgData name="Chris Moran" userId="1bf17129-e115-42fe-bcc1-8f76f424e146" providerId="ADAL" clId="{6D3BB9A5-D53E-4F81-828E-E725CB119B9B}" dt="2025-10-06T20:04:54.163" v="1707" actId="1076"/>
        <pc:sldMkLst>
          <pc:docMk/>
          <pc:sldMk cId="2678052277" sldId="284"/>
        </pc:sldMkLst>
        <pc:spChg chg="mod">
          <ac:chgData name="Chris Moran" userId="1bf17129-e115-42fe-bcc1-8f76f424e146" providerId="ADAL" clId="{6D3BB9A5-D53E-4F81-828E-E725CB119B9B}" dt="2025-09-30T14:55:18.353" v="1415" actId="20577"/>
          <ac:spMkLst>
            <pc:docMk/>
            <pc:sldMk cId="2678052277" sldId="284"/>
            <ac:spMk id="2" creationId="{C23D2851-8ACC-C796-1D70-989F8490D34B}"/>
          </ac:spMkLst>
        </pc:spChg>
        <pc:graphicFrameChg chg="add mod">
          <ac:chgData name="Chris Moran" userId="1bf17129-e115-42fe-bcc1-8f76f424e146" providerId="ADAL" clId="{6D3BB9A5-D53E-4F81-828E-E725CB119B9B}" dt="2025-10-06T20:04:19.602" v="1691" actId="1076"/>
          <ac:graphicFrameMkLst>
            <pc:docMk/>
            <pc:sldMk cId="2678052277" sldId="284"/>
            <ac:graphicFrameMk id="3" creationId="{86699928-5DC5-F3FF-511D-F3ACA0ACAADB}"/>
          </ac:graphicFrameMkLst>
        </pc:graphicFrameChg>
        <pc:picChg chg="add del mod">
          <ac:chgData name="Chris Moran" userId="1bf17129-e115-42fe-bcc1-8f76f424e146" providerId="ADAL" clId="{6D3BB9A5-D53E-4F81-828E-E725CB119B9B}" dt="2025-10-06T20:03:36.976" v="1688" actId="478"/>
          <ac:picMkLst>
            <pc:docMk/>
            <pc:sldMk cId="2678052277" sldId="284"/>
            <ac:picMk id="4" creationId="{B96E55CE-9BC7-0583-14B8-7EA68961FA2B}"/>
          </ac:picMkLst>
        </pc:picChg>
        <pc:picChg chg="mod">
          <ac:chgData name="Chris Moran" userId="1bf17129-e115-42fe-bcc1-8f76f424e146" providerId="ADAL" clId="{6D3BB9A5-D53E-4F81-828E-E725CB119B9B}" dt="2025-10-06T20:04:34.459" v="1695" actId="14100"/>
          <ac:picMkLst>
            <pc:docMk/>
            <pc:sldMk cId="2678052277" sldId="284"/>
            <ac:picMk id="5" creationId="{9129CA9C-2715-F585-8399-C311D1DCC9E7}"/>
          </ac:picMkLst>
        </pc:picChg>
        <pc:picChg chg="add mod">
          <ac:chgData name="Chris Moran" userId="1bf17129-e115-42fe-bcc1-8f76f424e146" providerId="ADAL" clId="{6D3BB9A5-D53E-4F81-828E-E725CB119B9B}" dt="2025-10-06T20:04:24.668" v="1693"/>
          <ac:picMkLst>
            <pc:docMk/>
            <pc:sldMk cId="2678052277" sldId="284"/>
            <ac:picMk id="6" creationId="{9E582EEB-A92F-4836-ACB1-3F61DF600ACD}"/>
          </ac:picMkLst>
        </pc:picChg>
        <pc:picChg chg="add mod">
          <ac:chgData name="Chris Moran" userId="1bf17129-e115-42fe-bcc1-8f76f424e146" providerId="ADAL" clId="{6D3BB9A5-D53E-4F81-828E-E725CB119B9B}" dt="2025-10-06T20:04:54.163" v="1707" actId="1076"/>
          <ac:picMkLst>
            <pc:docMk/>
            <pc:sldMk cId="2678052277" sldId="284"/>
            <ac:picMk id="7" creationId="{D6A2167B-CE3E-71FA-ED87-A757C664EF87}"/>
          </ac:picMkLst>
        </pc:picChg>
      </pc:sldChg>
      <pc:sldChg chg="addSp delSp modSp add mod">
        <pc:chgData name="Chris Moran" userId="1bf17129-e115-42fe-bcc1-8f76f424e146" providerId="ADAL" clId="{6D3BB9A5-D53E-4F81-828E-E725CB119B9B}" dt="2025-09-30T14:57:13.605" v="1512" actId="1076"/>
        <pc:sldMkLst>
          <pc:docMk/>
          <pc:sldMk cId="1248661341" sldId="285"/>
        </pc:sldMkLst>
        <pc:spChg chg="mod">
          <ac:chgData name="Chris Moran" userId="1bf17129-e115-42fe-bcc1-8f76f424e146" providerId="ADAL" clId="{6D3BB9A5-D53E-4F81-828E-E725CB119B9B}" dt="2025-09-30T14:56:54.559" v="1494" actId="20577"/>
          <ac:spMkLst>
            <pc:docMk/>
            <pc:sldMk cId="1248661341" sldId="285"/>
            <ac:spMk id="2" creationId="{F043A1FE-220D-AE80-0528-C9C224A483FC}"/>
          </ac:spMkLst>
        </pc:spChg>
        <pc:picChg chg="add mod">
          <ac:chgData name="Chris Moran" userId="1bf17129-e115-42fe-bcc1-8f76f424e146" providerId="ADAL" clId="{6D3BB9A5-D53E-4F81-828E-E725CB119B9B}" dt="2025-09-30T14:57:13.605" v="1512" actId="1076"/>
          <ac:picMkLst>
            <pc:docMk/>
            <pc:sldMk cId="1248661341" sldId="285"/>
            <ac:picMk id="3" creationId="{FE44B7E1-BFD3-8687-6E87-B8FF378F6BF2}"/>
          </ac:picMkLst>
        </pc:picChg>
      </pc:sldChg>
      <pc:sldChg chg="addSp delSp modSp add mod">
        <pc:chgData name="Chris Moran" userId="1bf17129-e115-42fe-bcc1-8f76f424e146" providerId="ADAL" clId="{6D3BB9A5-D53E-4F81-828E-E725CB119B9B}" dt="2025-10-06T20:07:28.951" v="1736" actId="14100"/>
        <pc:sldMkLst>
          <pc:docMk/>
          <pc:sldMk cId="387356911" sldId="286"/>
        </pc:sldMkLst>
        <pc:spChg chg="mod">
          <ac:chgData name="Chris Moran" userId="1bf17129-e115-42fe-bcc1-8f76f424e146" providerId="ADAL" clId="{6D3BB9A5-D53E-4F81-828E-E725CB119B9B}" dt="2025-09-30T14:57:35.928" v="1529" actId="20577"/>
          <ac:spMkLst>
            <pc:docMk/>
            <pc:sldMk cId="387356911" sldId="286"/>
            <ac:spMk id="2" creationId="{223E6FCB-7F41-8F43-DA72-4539FBE97DE1}"/>
          </ac:spMkLst>
        </pc:spChg>
        <pc:graphicFrameChg chg="add mod">
          <ac:chgData name="Chris Moran" userId="1bf17129-e115-42fe-bcc1-8f76f424e146" providerId="ADAL" clId="{6D3BB9A5-D53E-4F81-828E-E725CB119B9B}" dt="2025-10-06T20:05:37.849" v="1709"/>
          <ac:graphicFrameMkLst>
            <pc:docMk/>
            <pc:sldMk cId="387356911" sldId="286"/>
            <ac:graphicFrameMk id="3" creationId="{A5D7545A-9D40-2CAE-7B22-5C179487A6FD}"/>
          </ac:graphicFrameMkLst>
        </pc:graphicFrameChg>
        <pc:picChg chg="add del mod">
          <ac:chgData name="Chris Moran" userId="1bf17129-e115-42fe-bcc1-8f76f424e146" providerId="ADAL" clId="{6D3BB9A5-D53E-4F81-828E-E725CB119B9B}" dt="2025-10-06T20:05:08.179" v="1708" actId="478"/>
          <ac:picMkLst>
            <pc:docMk/>
            <pc:sldMk cId="387356911" sldId="286"/>
            <ac:picMk id="4" creationId="{698EC958-4A12-8B33-52A3-ED3DD494846F}"/>
          </ac:picMkLst>
        </pc:picChg>
        <pc:picChg chg="add del mod">
          <ac:chgData name="Chris Moran" userId="1bf17129-e115-42fe-bcc1-8f76f424e146" providerId="ADAL" clId="{6D3BB9A5-D53E-4F81-828E-E725CB119B9B}" dt="2025-10-06T20:07:00.724" v="1723" actId="478"/>
          <ac:picMkLst>
            <pc:docMk/>
            <pc:sldMk cId="387356911" sldId="286"/>
            <ac:picMk id="6" creationId="{5A145576-C2EC-640D-7D8C-EBFB4C02EE10}"/>
          </ac:picMkLst>
        </pc:picChg>
        <pc:picChg chg="add mod">
          <ac:chgData name="Chris Moran" userId="1bf17129-e115-42fe-bcc1-8f76f424e146" providerId="ADAL" clId="{6D3BB9A5-D53E-4F81-828E-E725CB119B9B}" dt="2025-10-06T20:07:28.951" v="1736" actId="14100"/>
          <ac:picMkLst>
            <pc:docMk/>
            <pc:sldMk cId="387356911" sldId="286"/>
            <ac:picMk id="7" creationId="{F9F00B64-4779-5CB9-A766-1E7D04A29BB1}"/>
          </ac:picMkLst>
        </pc:picChg>
      </pc:sldChg>
      <pc:sldChg chg="modSp add mod ord">
        <pc:chgData name="Chris Moran" userId="1bf17129-e115-42fe-bcc1-8f76f424e146" providerId="ADAL" clId="{6D3BB9A5-D53E-4F81-828E-E725CB119B9B}" dt="2025-09-30T15:01:11.984" v="1661"/>
        <pc:sldMkLst>
          <pc:docMk/>
          <pc:sldMk cId="3651988150" sldId="287"/>
        </pc:sldMkLst>
        <pc:spChg chg="mod">
          <ac:chgData name="Chris Moran" userId="1bf17129-e115-42fe-bcc1-8f76f424e146" providerId="ADAL" clId="{6D3BB9A5-D53E-4F81-828E-E725CB119B9B}" dt="2025-09-30T15:00:54.758" v="1659" actId="20577"/>
          <ac:spMkLst>
            <pc:docMk/>
            <pc:sldMk cId="3651988150" sldId="287"/>
            <ac:spMk id="2" creationId="{B71E630A-36EA-689A-46FD-1D45156624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8B1B9-C938-4B0A-87F7-D110123D529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4248E-FBD5-4D93-8FBE-1949D5EFC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7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89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DAE76-24F0-FCB6-41EB-9E87FE96E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3C4952-81A1-6A5C-0B67-3FCCB0AF68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766A71-6B3F-1270-9F9A-2CD47DDAF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ADCF5-D2D2-33D0-CAA1-EA9F0B3B4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2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1199F-3D55-8F8C-961B-148041114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1B936-0015-3761-9F51-5ADC320AB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424DA-70B2-C5D8-83DE-F558A81FD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54882-D688-BB55-1AF5-90562A44F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47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F3AA8-91BC-2B04-E33E-6195FB52E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D9089-C648-E3F8-E32E-3E8F17F62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4CB39-BF95-1794-953F-8C3F72EBC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DDAC-D9C7-31ED-565B-DF0AFC684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3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3C5AB-F424-C3A5-506B-D2A98651C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F38AD-0CE6-6EE5-BA6C-D750258C8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0FC2C-79F1-68C3-2333-E12EC2223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E76EB-67DF-363D-D178-04F3E6C87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CFFEF-795C-4BBA-F2B6-266C4E8F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7BCCE7-EFB7-B196-663D-8BF110454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1C27E-E5DA-F739-F09D-99B745898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ED0D4-70E0-1AE9-0B41-4469B4592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64715-5D05-90C7-38A5-E62E3B72D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CC8A2-C902-8BB7-ADD7-AC15F1660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8080F-3F1F-19CA-920D-C42211B8F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22C3F-E6F4-462D-0342-8C9F2BE23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75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91755-A360-E91E-0CAB-70AF7E258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D43672-44C3-A91E-5797-7EFCD3794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F0B012-68C0-9750-2047-4CAB87B3F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786F3-A3C2-E276-3074-72839F82D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6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F7A9A-2D37-6221-5ECD-F1E3BB9EB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996EE-DD0E-480A-8E8D-5E38C89F2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BE5155-6B1E-9372-08BB-BB5847BB6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1B479-AB12-FC24-440E-A246457EB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0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2E9BB-AD77-9C64-510D-F618333AF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D07330-BACF-E633-B725-8F6F0CABF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7AF43-5826-5D96-D467-2503096BD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68EF1-520E-D197-0FCD-6C58730BF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1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41329-49C2-77BF-99B8-2DC3378E3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FB164-A41B-101A-4AD4-D62E5EC58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BA858C-BCDA-8B3F-E848-C79228137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7E6AE-EFA2-0C10-7D0F-A24708927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CED56-726D-B953-4837-07550FE90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E358C-A65C-B9D5-982F-9A209E936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DE430-F357-7211-3141-399AAEAEE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A9584-C5FD-8347-71C1-711233420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3BDB6-E287-CDB7-E9E1-0F7A0127E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F49AE-C4EE-E77B-D15C-D73A15F63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5BC53B-43A0-1361-AD01-55AEE484B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DD1EC-9ECD-7148-0CB4-B88A72604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5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9EC76-6FB7-E865-C207-A08A5A2B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C8632-50CA-C009-C3CA-DBA3C0717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58BC95-DF22-BF3C-B092-3FD1F6E87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02DCF-AE26-33CB-F4E5-8E32E8877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1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40A6F-926B-AA84-EC01-E4ABC3420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AB397-6000-7C11-4343-7E847817E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F48FB6-B2DF-6D54-DB23-A008CC95A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CBB68-C9A7-A22A-E708-42DA81252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7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E656D-AA5E-2280-CD77-5D7C613E2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632F5-82A3-61D2-34F6-16907935B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A9B35-6F22-03A0-5194-83695B612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5FD2C-F6E8-E4B4-B7C5-4ACE71370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4248E-FBD5-4D93-8FBE-1949D5EFC1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7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7CDB-BE81-43E0-00FF-5354D610C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85903-ED84-E1F0-C022-E04F606A5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05178-5A87-5C4E-7149-29017944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83019-7835-0A3C-1DD0-2614E74C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0F53F-DCAC-1725-CC01-37849BB9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0E01-BFA8-592F-F921-8E25F3C4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B44CA-C006-5511-3A27-89ADBE440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28794-986E-31FF-A7A6-1174CD75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C9997-8BEA-EB53-74DE-0A38D86A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EBBFD-F4E4-0E0D-D269-672959E2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7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87435-BEFE-286F-4E22-580EF07C3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6A391-A35C-C74A-FDEE-C074E2CBE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0485-9951-5F2F-191A-2E50A542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70725-6A1F-8737-8928-5D798E31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82125-DD7D-9C6B-9132-9962485F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7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C75A-9DAB-B384-D80F-476F5F860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60BF2-9F1D-92F0-511C-6A4BF12DD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37891-2407-1ACD-F735-D8515711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09F32-B055-B874-F9C1-04E3247B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4C213-A6DB-B4FA-4B1C-013A4729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2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F07D-3931-3445-1240-88C87A48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45A19-F839-47EC-F26B-600351B4D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FBE9F-6350-2401-71C1-EED6B4D2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A8B4-10A2-1ECB-DE34-EA18EBAE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B2275-69CA-A74A-AD89-5263811B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5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1B2D-D516-A4AF-BC5D-334F4EB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A5F0F-F5E4-9A89-CB6C-13EB5F4DC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03777-F105-E149-4C8E-AAEDC9F7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1AB22-7FB5-A233-EFDB-82F14A47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75573-654E-9D14-9D63-FB84CF27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9A25A-683B-C77B-5EBB-47066138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6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9B3B-DCFF-5785-CF1C-2911F311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DD21D-691C-2404-20D1-1E5D26F9C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31AC1-5A61-92A2-7D4E-A9930CB90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5E149-0C7C-838F-14C6-4B201E4A8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28C13-23DA-E4B6-D2AF-4E968C7A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A7565-E920-7901-1ED4-C9527066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47DC9-D49F-FDDF-6102-6DD67AEA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CE616A-6D39-F31B-03F4-0C1AAFE3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69859-63E8-5384-3431-5F6897E4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8EAA3-9CDF-B9DE-ACBB-ACE5F251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DA7D1-7ED5-055D-8D4B-A728246D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24BC3-7DCC-B0C5-1929-9ADCFD61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1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E9CC8-020E-FEAA-9407-4671C4B6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B1822-53C2-CFF1-485A-C4850228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0516E-0819-5E07-42FA-71352A6F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1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D94F-1656-3F43-9E57-6B4D2E24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BD39A-35CC-A8C1-7BB2-B05B8646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0448B-7E89-D8FB-27B5-2A9DA0823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0EE5E-54A9-4CB1-6FAE-90971861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305BB-84BC-8810-21DF-6D9CE471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F6589-B8F1-CB62-A92E-4332157A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6A66-3C50-9357-2D28-E36294AF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D6415-B29C-133D-A076-27D72F36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40D38-733B-C361-F71F-E0F31AB7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9B9A2-C288-1FB7-763B-496A8A8E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9D1C7-49B3-F331-2D92-406A56E9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7204A-F079-5BF3-8332-A04FE2BD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06AB6-85D3-3D75-7FD8-056A5269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13ABC-09AE-E6F1-A41C-17B28C151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E83C2-863A-2CE6-4821-211B93090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2D16F-212A-1C4B-8879-33982AF249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D320B-29B0-21C5-9FC9-37657CB93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CF81B-9D4A-26EF-DB8E-1CE67E206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CB92-81B4-134F-AD65-130B401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8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1530DC1-A348-0E8B-E21C-09F90970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3ED62F-E232-EA2F-E12A-C86BE26DF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Budget Overview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	Fiscal Year 2025-26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FA657-9469-77DE-ABA6-8C688D85B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584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F18BE-A993-331B-044D-8F2A8D50E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71E07A-FA23-C1B4-F58B-02843C749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C59053-F7A5-2DD0-89A0-375090B8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2025-26 State Aided Budget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State and University Generated-Unrestricted and Designated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A25BD-614D-DAF0-5188-729A74E80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065" y="1369325"/>
            <a:ext cx="6126480" cy="4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7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0ADB8-BD51-3AF8-CD29-E8D8E272F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844471-9EFA-B5A3-E1C9-4B3575FA9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D337A0-230F-8A5A-5026-967E70C5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2025-26 State Aided Budget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State and University Generated-Unrestricted and Designated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7AEED-BB14-8B9E-4DB7-7FE4A007C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441" y="1588744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1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7C287-7BCC-1890-EEB6-B252C3679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D8C057-1EFB-6EE7-F7C5-D36C0B51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F7210A-5D24-A8E9-15D7-2152AB21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Historical State Aided Budget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State and University Generated-Unrestricted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43F7F-AA65-A104-D053-5A7B13744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57" y="1544782"/>
            <a:ext cx="10923539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632C4-F282-7364-A393-41EF5C439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41843F-64EF-716E-B633-10F321743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D8D045-1787-6E1E-271D-D0B2B633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Historical State Aided Budget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State and University Generated-Unrestricted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3297E-F934-7CDD-7D34-93E8CBAE1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323" y="1613416"/>
            <a:ext cx="6675120" cy="46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5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646C0-F97A-9EE9-3881-3821ED40A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608DD3-F334-37DE-00D7-E9F311437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92001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8B664-D660-69E2-3C50-CD382549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State Aided Budget Allocation Comparison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FY2024-25 to FY2025-26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D17D7-37DD-4B3E-BB7E-16244554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747" y="1281983"/>
            <a:ext cx="6217920" cy="518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03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45A58-0576-EB3B-A6C5-EA50BC05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1A7AC4-8B3D-402E-494F-2069D9284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92001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BEBB6-AE2B-2A7E-D06E-849765B4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2025-26 General Operating Budget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State Aided Funds (Non-Revolving)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00C430A-0025-656D-6D27-C3683D57C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680605"/>
              </p:ext>
            </p:extLst>
          </p:nvPr>
        </p:nvGraphicFramePr>
        <p:xfrm>
          <a:off x="3634935" y="1220644"/>
          <a:ext cx="55753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115403" imgH="8858250" progId="Excel.Sheet.12">
                  <p:embed/>
                </p:oleObj>
              </mc:Choice>
              <mc:Fallback>
                <p:oleObj name="Worksheet" r:id="rId4" imgW="9115403" imgH="885825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00C430A-0025-656D-6D27-C3683D57C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4935" y="1220644"/>
                        <a:ext cx="55753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91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3D52-1E7E-FAFF-F510-E9051EF1F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29CA9C-2715-F585-8399-C311D1DCC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-1" y="3908"/>
            <a:ext cx="12252960" cy="68922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D2851-8ACC-C796-1D70-989F8490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2025-26 General Operating Budget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State Aided Base Budget by Unit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2167B-CE3E-71FA-ED87-A757C664E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919" y="1628041"/>
            <a:ext cx="6675120" cy="36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5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19DE2-3C00-4DF6-72C5-691C5F4B8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AD987-8C26-0524-FA75-4811C9085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92001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43A1FE-220D-AE80-0528-C9C224A4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2025-26 Revenue Facilities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Operations and Maintenance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4B7E1-BFD3-8687-6E87-B8FF378F6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111" y="1448802"/>
            <a:ext cx="5212080" cy="50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6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56AD2-73C0-F567-49C7-128C432E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F0946A-0B4B-984A-69F1-304684508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92001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E6FCB-7F41-8F43-DA72-4539FBE9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2025-26 Revenue Facilities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Operations and Maintenance Budget by Unit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00B64-4779-5CB9-A766-1E7D04A29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344" y="1297503"/>
            <a:ext cx="7772400" cy="52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23BF0-108E-BC70-9E27-546D14D15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85C8C0A-8681-0C03-F63E-DC407B5C9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E630A-36EA-689A-46FD-1D4515662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Submit questions and comments to Interim Vice Chancellor Scott Benson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bensonsa1@unk.edu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EF834-EFB9-A3E8-35B4-356326464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19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7230F0-FC1A-177F-A31A-C4DD355BD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DFB3E-73BD-66C1-6AA5-6606AC8D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4D87"/>
                </a:solidFill>
              </a:rPr>
              <a:t>FUND DEFINITIONS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F406D-9F9C-AD6D-6620-44AF9A58D1C6}"/>
              </a:ext>
            </a:extLst>
          </p:cNvPr>
          <p:cNvSpPr txBox="1"/>
          <p:nvPr/>
        </p:nvSpPr>
        <p:spPr>
          <a:xfrm>
            <a:off x="540328" y="1544782"/>
            <a:ext cx="115477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4D87"/>
                </a:solidFill>
              </a:rPr>
              <a:t>GENERAL FUND</a:t>
            </a:r>
          </a:p>
          <a:p>
            <a:r>
              <a:rPr lang="en-US" sz="2000" dirty="0">
                <a:solidFill>
                  <a:srgbClr val="004D87"/>
                </a:solidFill>
              </a:rPr>
              <a:t>	State tax revenue allocated to the University.</a:t>
            </a:r>
          </a:p>
          <a:p>
            <a:r>
              <a:rPr lang="en-US" sz="2000" u="sng" dirty="0">
                <a:solidFill>
                  <a:srgbClr val="004D87"/>
                </a:solidFill>
              </a:rPr>
              <a:t>CASH FUNDS</a:t>
            </a:r>
          </a:p>
          <a:p>
            <a:r>
              <a:rPr lang="en-US" sz="2000" dirty="0">
                <a:solidFill>
                  <a:srgbClr val="004D87"/>
                </a:solidFill>
              </a:rPr>
              <a:t>	Derived from tuition, fees, investment income, and other miscellaneous income.</a:t>
            </a:r>
          </a:p>
          <a:p>
            <a:r>
              <a:rPr lang="en-US" sz="2000" u="sng" dirty="0">
                <a:solidFill>
                  <a:srgbClr val="004D87"/>
                </a:solidFill>
              </a:rPr>
              <a:t>FEDERAL FUNDS</a:t>
            </a:r>
          </a:p>
          <a:p>
            <a:r>
              <a:rPr lang="en-US" sz="2000" dirty="0">
                <a:solidFill>
                  <a:srgbClr val="004D87"/>
                </a:solidFill>
              </a:rPr>
              <a:t>	Provided by federal agencies for research, grants and contracts, and student aid programs.</a:t>
            </a:r>
          </a:p>
          <a:p>
            <a:r>
              <a:rPr lang="en-US" sz="2000" u="sng" dirty="0">
                <a:solidFill>
                  <a:srgbClr val="004D87"/>
                </a:solidFill>
              </a:rPr>
              <a:t>REVOLVING FUNDS</a:t>
            </a:r>
          </a:p>
          <a:p>
            <a:r>
              <a:rPr lang="en-US" sz="2000" dirty="0">
                <a:solidFill>
                  <a:srgbClr val="004D87"/>
                </a:solidFill>
              </a:rPr>
              <a:t>	Self-generated from departmental sales, charges for housing, food services, etc.</a:t>
            </a:r>
          </a:p>
          <a:p>
            <a:r>
              <a:rPr lang="en-US" sz="2000" u="sng" dirty="0">
                <a:solidFill>
                  <a:srgbClr val="004D87"/>
                </a:solidFill>
              </a:rPr>
              <a:t>TRUST FUNDS</a:t>
            </a:r>
          </a:p>
          <a:p>
            <a:r>
              <a:rPr lang="en-US" sz="2000" dirty="0">
                <a:solidFill>
                  <a:srgbClr val="004D87"/>
                </a:solidFill>
              </a:rPr>
              <a:t>	State and private gifts, grants, and contracts, non-federal student aid programs,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9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B062A-68E8-9898-738F-04326CAEC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93D414-EF32-6067-9159-7FFE4C451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76988-BC19-704B-8A37-D1A50608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2025-26 Operating Budgets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Estimated Revenue by Fund Source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FAFE2-340C-60B4-D01E-9FA30F54B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06" y="1729448"/>
            <a:ext cx="5852667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4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4B235-D491-E9FE-3AD5-A101F2599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16892-A360-5A32-1ECF-FE129F068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DAD9E3-8137-8456-A075-73587080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2025-26 Operating Budgets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Estimated Revenue by Fund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B7C54-05A3-ECC9-4347-55A2FC1F5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385" y="1544782"/>
            <a:ext cx="6675120" cy="46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1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72515-8AF7-5DFF-AC4C-27EF70940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97220A-D891-60AA-EFAF-93B048DC3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97E24-E24C-48D7-CC81-6B7239C0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Historical Operating Budgets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Estimated Revenue by Fund Source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A2554-0E28-83C5-0AED-15F43DA82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753" y="1544782"/>
            <a:ext cx="9052560" cy="34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2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97D99-06D6-A879-FBB8-9053384ED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240679-DEEB-852A-DB0F-723A59016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89A98-CE88-ECEB-DCCD-B9B4BE3B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Historical Operating Budgets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Estimated Revenue by Fund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E7DA8-EC4B-5EDB-2E4D-C2E25D1A9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043" y="1544782"/>
            <a:ext cx="7132320" cy="47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2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3B699-51F5-E910-D891-88EEC855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17F40A-9C00-AA68-42DA-19DDEA0F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950F2-C764-B0C5-46DF-63C7A051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2025-26 Operating Budget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Budgeted Expenditures by Spending Category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492F2-D208-1386-22AF-9F7E2837C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112" y="1544782"/>
            <a:ext cx="7406640" cy="40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AAE21-2729-B8BB-20C2-9C83D2D65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E2F5A8-1A83-EC74-6E3D-ABB4FCDEF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FD9E8-B78E-735A-4864-2471A0CC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2025-26 State Aided Budget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State and University Generated-Unrestricted and Designated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98D8C-7C7C-C2B0-2AB6-BEE6F61E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602" y="2221008"/>
            <a:ext cx="7023201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4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3A6A0-4C29-1881-AD85-925A4EBE6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78B728-A9BC-DD72-89FF-44DD6342A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3908"/>
            <a:ext cx="12185053" cy="6854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C115D6-89E7-1DD7-ED19-7835DEF4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" y="219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4D87"/>
                </a:solidFill>
              </a:rPr>
              <a:t>2025-26 State Aided Budget</a:t>
            </a:r>
            <a:br>
              <a:rPr lang="en-US" sz="3200" dirty="0">
                <a:solidFill>
                  <a:srgbClr val="004D87"/>
                </a:solidFill>
              </a:rPr>
            </a:br>
            <a:r>
              <a:rPr lang="en-US" sz="3200" dirty="0">
                <a:solidFill>
                  <a:srgbClr val="004D87"/>
                </a:solidFill>
              </a:rPr>
              <a:t>State and University Generated-Unrestricted and Designated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F3D67-7553-584E-008D-B50C741D3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225" y="1544782"/>
            <a:ext cx="7680960" cy="44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38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1F1A5E4CC3B5438398D1FADFBC8214" ma:contentTypeVersion="12" ma:contentTypeDescription="Create a new document." ma:contentTypeScope="" ma:versionID="4eb2b2815fccca0e907944ea33f642ef">
  <xsd:schema xmlns:xsd="http://www.w3.org/2001/XMLSchema" xmlns:xs="http://www.w3.org/2001/XMLSchema" xmlns:p="http://schemas.microsoft.com/office/2006/metadata/properties" xmlns:ns2="ac414d62-5914-48b6-bff8-b093c9582381" xmlns:ns3="786a0a37-5d07-46e9-b893-db9ac3b633ea" targetNamespace="http://schemas.microsoft.com/office/2006/metadata/properties" ma:root="true" ma:fieldsID="cd01dab5bd0e3f4942d0a647bfc21cac" ns2:_="" ns3:_="">
    <xsd:import namespace="ac414d62-5914-48b6-bff8-b093c9582381"/>
    <xsd:import namespace="786a0a37-5d07-46e9-b893-db9ac3b633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14d62-5914-48b6-bff8-b093c9582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a0a37-5d07-46e9-b893-db9ac3b63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6C17F6-432A-4840-BF0F-4ABE7C224C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D1879-0543-450F-9D73-0D8AB58D7EF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808D59-B2A5-4071-BFC0-ADA28C985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14d62-5914-48b6-bff8-b093c9582381"/>
    <ds:schemaRef ds:uri="786a0a37-5d07-46e9-b893-db9ac3b63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284</Words>
  <Application>Microsoft Office PowerPoint</Application>
  <PresentationFormat>Widescreen</PresentationFormat>
  <Paragraphs>47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Office Theme</vt:lpstr>
      <vt:lpstr>Microsoft Excel Worksheet</vt:lpstr>
      <vt:lpstr>Budget Overview  Fiscal Year 2025-26 </vt:lpstr>
      <vt:lpstr>FUND DEFINITIONS</vt:lpstr>
      <vt:lpstr>2025-26 Operating Budgets Estimated Revenue by Fund Source</vt:lpstr>
      <vt:lpstr>2025-26 Operating Budgets Estimated Revenue by Fund Source</vt:lpstr>
      <vt:lpstr>Historical Operating Budgets Estimated Revenue by Fund Source</vt:lpstr>
      <vt:lpstr>Historical Operating Budgets Estimated Revenue by Fund Source</vt:lpstr>
      <vt:lpstr>2025-26 Operating Budget Budgeted Expenditures by Spending Category</vt:lpstr>
      <vt:lpstr>2025-26 State Aided Budget State and University Generated-Unrestricted and Designated</vt:lpstr>
      <vt:lpstr>2025-26 State Aided Budget State and University Generated-Unrestricted and Designated</vt:lpstr>
      <vt:lpstr>2025-26 State Aided Budget State and University Generated-Unrestricted and Designated</vt:lpstr>
      <vt:lpstr>2025-26 State Aided Budget State and University Generated-Unrestricted and Designated</vt:lpstr>
      <vt:lpstr>Historical State Aided Budget State and University Generated-Unrestricted</vt:lpstr>
      <vt:lpstr>Historical State Aided Budget State and University Generated-Unrestricted</vt:lpstr>
      <vt:lpstr>State Aided Budget Allocation Comparison FY2024-25 to FY2025-26</vt:lpstr>
      <vt:lpstr>2025-26 General Operating Budget State Aided Funds (Non-Revolving)</vt:lpstr>
      <vt:lpstr>2025-26 General Operating Budget State Aided Base Budget by Unit</vt:lpstr>
      <vt:lpstr>2025-26 Revenue Facilities Operations and Maintenance Budget</vt:lpstr>
      <vt:lpstr>2025-26 Revenue Facilities Operations and Maintenance Budget by Unit</vt:lpstr>
      <vt:lpstr>Submit questions and comments to Interim Vice Chancellor Scott Benson bensonsa1@unk.edu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YOUR TITLE IN       THIS AREA</dc:title>
  <dc:creator>Kyle Means</dc:creator>
  <cp:lastModifiedBy>Chris Moran</cp:lastModifiedBy>
  <cp:revision>2</cp:revision>
  <dcterms:created xsi:type="dcterms:W3CDTF">2024-03-04T20:30:35Z</dcterms:created>
  <dcterms:modified xsi:type="dcterms:W3CDTF">2025-10-06T20:07:37Z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0x010100F51F1A5E4CC3B5438398D1FADFBC8214</vt:lpwstr>
  </property>
</Properties>
</file>